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6522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Optimizing Size Recommendations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346490"/>
            <a:ext cx="75564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Reducing Return Rates Through Data-Driven Product Strategy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49339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 Naveen Vignesh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520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 Chennai | ECE (2026)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700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Management Internship Application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9438"/>
            <a:ext cx="726066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Flow: Before vs After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52688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867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Before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020604" y="4112776"/>
            <a:ext cx="6067782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static size chart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 through reviews manually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Guess best size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uncertainty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52688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867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After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542014" y="4112776"/>
            <a:ext cx="6067782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Fit Feedback Badge inline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fit signal (Runs Small/True/Large)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size with confidence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decision friction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8086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decision friction at size selection, higher purchase confidence, and lower likelihood of size-related returns.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139"/>
            <a:ext cx="5613916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1905238"/>
            <a:ext cx="13042821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₹105 Cr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5911691" y="2818686"/>
            <a:ext cx="2806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Annual Cost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279696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Size-related returns in fashion e-commerce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635442" y="5123498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35-40%</a:t>
            </a:r>
            <a:endParaRPr lang="en-US" sz="40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932" y="3847624"/>
            <a:ext cx="3062168" cy="30621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487567" y="7144464"/>
            <a:ext cx="2806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Fashion Return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59567" y="5123498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40%</a:t>
            </a:r>
            <a:endParaRPr lang="en-US" sz="40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56" y="3847624"/>
            <a:ext cx="3062168" cy="30621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1691" y="7144464"/>
            <a:ext cx="280689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Are Size-Related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483691" y="5123498"/>
            <a:ext cx="251090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24.4%</a:t>
            </a:r>
            <a:endParaRPr lang="en-US" sz="40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181" y="3847624"/>
            <a:ext cx="3062168" cy="30621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159722" y="7144464"/>
            <a:ext cx="3159085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Experience Sizing Issues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613410"/>
            <a:ext cx="10644307" cy="690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Framing: Size Uncertainty at PDP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693" y="1769983"/>
            <a:ext cx="5660588" cy="5660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7732" y="1747718"/>
            <a:ext cx="6289596" cy="1035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Customers face high uncertainty when selecting sizes on the Product Detail Page (PDP), leading to incorrect size purchases, exchanges, and returns.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567732" y="2960489"/>
            <a:ext cx="6289596" cy="151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current solutions fail: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Static size charts do not account for brand-specific fit variation</a:t>
            </a:r>
            <a:endParaRPr lang="en-US" sz="15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Fit feedback is buried inside long, unstructured reviews</a:t>
            </a:r>
            <a:endParaRPr lang="en-US" sz="15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Customers must manually interpret conflicting signals</a:t>
            </a:r>
            <a:endParaRPr lang="en-US" sz="15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No real-time, confidence-building sizing cue exists at selection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7732" y="4633674"/>
            <a:ext cx="6289596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Outcome: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hedge risk by ordering multiple sizes or exchanging post-purchase.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738"/>
            <a:ext cx="925496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Competitive Landscape Analysis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1997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Comparison of size recommendation capabilities across major fashion platforms: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16041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236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700" y="276737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346" y="276737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Myntra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399" y="276737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7453" y="276737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Ajio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151507" y="2767370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Zara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105561" y="276737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H&amp;M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27398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700" y="341768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 Guide Visibility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9346" y="341768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399" y="341768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197453" y="341768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151507" y="3417689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2105561" y="3417689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392430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700" y="406800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Fit Feedback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346" y="406800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399" y="406800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197453" y="406800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151507" y="406800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2105561" y="4068008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457461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28700" y="471832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 Recommendation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4289346" y="471832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243399" y="471832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197453" y="471832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0151507" y="4718328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2105561" y="4718328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33" name="Shape 31"/>
          <p:cNvSpPr/>
          <p:nvPr/>
        </p:nvSpPr>
        <p:spPr>
          <a:xfrm>
            <a:off x="801410" y="522493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28700" y="536864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Cross-Brand Comparison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4289346" y="536864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6243399" y="536864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8197453" y="536864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10151507" y="5368647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2105561" y="5368647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793790" y="6138029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D0C3EE"/>
          </a:solidFill>
          <a:ln/>
        </p:spPr>
      </p:sp>
      <p:pic>
        <p:nvPicPr>
          <p:cNvPr id="4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482120"/>
            <a:ext cx="283488" cy="226814"/>
          </a:xfrm>
          <a:prstGeom prst="rect">
            <a:avLst/>
          </a:prstGeom>
        </p:spPr>
      </p:pic>
      <p:sp>
        <p:nvSpPr>
          <p:cNvPr id="42" name="Text 39"/>
          <p:cNvSpPr/>
          <p:nvPr/>
        </p:nvSpPr>
        <p:spPr>
          <a:xfrm>
            <a:off x="1530906" y="642151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Only Amazon surfaces structured fit feedback. No platform offers cross-brand size comparison—a clear opportunity for differentiation.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0752"/>
            <a:ext cx="830865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 Methodology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625685"/>
            <a:ext cx="6244709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33305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77701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46828" y="277701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283625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4273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Analyzed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146828" y="34273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93394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07765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 Measurements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146828" y="407765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158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58426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72797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Reviews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146828" y="472797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23458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37829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Brands Covered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146828" y="537829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884902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602861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146828" y="602861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259734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Categories Analyzed</a:t>
            </a:r>
            <a:endParaRPr lang="en-US" sz="2450" dirty="0"/>
          </a:p>
        </p:txBody>
      </p:sp>
      <p:sp>
        <p:nvSpPr>
          <p:cNvPr id="23" name="Text 21"/>
          <p:cNvSpPr/>
          <p:nvPr/>
        </p:nvSpPr>
        <p:spPr>
          <a:xfrm>
            <a:off x="7599521" y="321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Men's T-Shirts (10 products)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99521" y="37810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Levi's, Adidas, Puma, H&amp;M, Roadster, Mast &amp; Harbour, WROGN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599521" y="47109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Men's Casual Shirts (10 products)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599521" y="5277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Cross-brand comparison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99521" y="58448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Women's Tops (10 products)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99521" y="64118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Multi-category insights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5494"/>
            <a:ext cx="1044130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Finding #1: Brand Size Inconsistency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188625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33%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5715000" y="6220420"/>
            <a:ext cx="320028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Variation Brands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67464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 brands show high size variation (&gt;15% CV)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2645"/>
            <a:ext cx="1087052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Finding #2: Customer Sizing Feedback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982992"/>
            <a:ext cx="5878235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Brand Accuracy Rankings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630436" y="3946803"/>
            <a:ext cx="6571417" cy="2170152"/>
          </a:xfrm>
          <a:prstGeom prst="roundRect">
            <a:avLst>
              <a:gd name="adj" fmla="val 7526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857250" y="417361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Performers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857250" y="4790361"/>
            <a:ext cx="611778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Highlander: 100%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Levi's: 93.3%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Puma: 88.9%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7361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Needs Improvement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7599521" y="4790361"/>
            <a:ext cx="6244709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Roadster: 61.1%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HERE &amp; NOW: 58.3%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1147"/>
            <a:ext cx="952869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Finding #3: Category Comparison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81494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</a:t>
            </a:r>
            <a:endParaRPr lang="en-US" sz="3900" dirty="0"/>
          </a:p>
        </p:txBody>
      </p:sp>
      <p:sp>
        <p:nvSpPr>
          <p:cNvPr id="4" name="Shape 2"/>
          <p:cNvSpPr/>
          <p:nvPr/>
        </p:nvSpPr>
        <p:spPr>
          <a:xfrm>
            <a:off x="793790" y="4345305"/>
            <a:ext cx="4196358" cy="1373029"/>
          </a:xfrm>
          <a:prstGeom prst="roundRect">
            <a:avLst>
              <a:gd name="adj" fmla="val 693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57973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✓ Thermal Category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028224" y="510575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Achieves 100% accuracy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345305"/>
            <a:ext cx="4196358" cy="1373029"/>
          </a:xfrm>
          <a:prstGeom prst="roundRect">
            <a:avLst>
              <a:gd name="adj" fmla="val 693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4579739"/>
            <a:ext cx="3118842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⚠</a:t>
            </a:r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Women's Tops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5451396" y="512099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Lowest accuracy at 67%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345305"/>
            <a:ext cx="4196358" cy="1373029"/>
          </a:xfrm>
          <a:prstGeom prst="roundRect">
            <a:avLst>
              <a:gd name="adj" fmla="val 693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457973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→ T-shirts &amp; Shirts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9874568" y="510575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 equally at 80%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613410"/>
            <a:ext cx="11098054" cy="690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Solution: Fit Feedback Badge (MVP)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693" y="1769983"/>
            <a:ext cx="5660588" cy="5660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7732" y="1747718"/>
            <a:ext cx="276070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567732" y="2270403"/>
            <a:ext cx="6289596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a </a:t>
            </a:r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"Fit Feedback Badge"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the Product Detail Page that displays aggregated customer fit feedback.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7732" y="3053358"/>
            <a:ext cx="276070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67732" y="3576042"/>
            <a:ext cx="6289596" cy="121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Shows: Runs Small / True to Size / Runs Large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Backed by aggregated customer reviews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Displayed inline near size selector</a:t>
            </a:r>
            <a:endParaRPr lang="en-US" sz="155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Non-personalized, low-risk MVP approach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7732" y="4964885"/>
            <a:ext cx="276070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This MVP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67732" y="5487570"/>
            <a:ext cx="6289596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Uses existing review data, no new infra required</a:t>
            </a:r>
            <a:endParaRPr lang="en-US" sz="15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Non-personalized and low-risk for first rollout</a:t>
            </a:r>
            <a:endParaRPr lang="en-US" sz="15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Improves confidence without changing size selection logic</a:t>
            </a:r>
            <a:endParaRPr lang="en-US" sz="15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Optimized for fast experimentation and iteration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2026-01-29T13:49:54Z</dcterms:created>
  <dcterms:modified xsi:type="dcterms:W3CDTF">2026-01-29T13:49:54Z</dcterms:modified>
</cp:coreProperties>
</file>